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805041" y="6984060"/>
            <a:ext cx="239331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252085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Chamfer</a:t>
            </a:r>
            <a:r>
              <a:rPr dirty="0" sz="1600" spc="-6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edges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edges,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regardless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whether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not.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deburr</a:t>
            </a:r>
            <a:r>
              <a:rPr dirty="0" sz="1100" spc="-10">
                <a:latin typeface="Artifakt Element"/>
                <a:cs typeface="Artifakt Element"/>
              </a:rPr>
              <a:t> edges.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9475" y="2936748"/>
            <a:ext cx="3237229" cy="209003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2768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8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upload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Chamfer.f3d</a:t>
            </a:r>
            <a:r>
              <a:rPr dirty="0" sz="1100" spc="-25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files,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if </a:t>
            </a:r>
            <a:r>
              <a:rPr dirty="0" sz="1100" spc="-10">
                <a:latin typeface="Artifakt Element"/>
                <a:cs typeface="Artifakt Element"/>
              </a:rPr>
              <a:t>possible.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604642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19424"/>
            <a:ext cx="2931160" cy="12941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4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deburred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so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aren’t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dangerous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sharp </a:t>
            </a:r>
            <a:r>
              <a:rPr dirty="0" sz="1100">
                <a:latin typeface="Artifakt Element"/>
                <a:cs typeface="Artifakt Element"/>
              </a:rPr>
              <a:t>edges.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only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some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chamfered.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For </a:t>
            </a:r>
            <a:r>
              <a:rPr dirty="0" sz="1100">
                <a:latin typeface="Artifakt Element"/>
                <a:cs typeface="Artifakt Element"/>
              </a:rPr>
              <a:t>instance,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chamfer </a:t>
            </a:r>
            <a:r>
              <a:rPr dirty="0" sz="1100" spc="-10">
                <a:latin typeface="Artifakt Element"/>
                <a:cs typeface="Artifakt Element"/>
              </a:rPr>
              <a:t>feature.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89116" y="5021960"/>
            <a:ext cx="21139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Notice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unchamfered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80638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41535" y="1138427"/>
            <a:ext cx="2086549" cy="135458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69234"/>
            <a:ext cx="2777489" cy="164083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717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clicking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Chamfer.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89701" y="3935095"/>
            <a:ext cx="20110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Chamfer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68427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1244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 </a:t>
            </a:r>
            <a:r>
              <a:rPr dirty="0" sz="1100">
                <a:latin typeface="Artifakt Element"/>
                <a:cs typeface="Artifakt Element"/>
              </a:rPr>
              <a:t>appropriate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4.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94272" y="3063366"/>
            <a:ext cx="20072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721734"/>
            <a:ext cx="260350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867525" y="4811648"/>
            <a:ext cx="11347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0" i="1">
                <a:latin typeface="Artifakt Element"/>
                <a:cs typeface="Artifakt Element"/>
              </a:rPr>
              <a:t> 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3936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81368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728339"/>
            <a:ext cx="2777489" cy="969010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0667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three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edges.</a:t>
            </a:r>
            <a:r>
              <a:rPr dirty="0" sz="1100" spc="-25">
                <a:latin typeface="Artifakt Element"/>
                <a:cs typeface="Artifakt Element"/>
              </a:rPr>
              <a:t> OK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80428" y="3401695"/>
            <a:ext cx="15233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three</a:t>
            </a:r>
            <a:r>
              <a:rPr dirty="0" sz="900" spc="-20" i="1">
                <a:latin typeface="Artifakt Element"/>
                <a:cs typeface="Artifakt Element"/>
              </a:rPr>
              <a:t> edges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016730"/>
            <a:ext cx="2720975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7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result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correctly.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machined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perfectly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matches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modeled</a:t>
            </a:r>
            <a:r>
              <a:rPr dirty="0" sz="1100" spc="-10">
                <a:latin typeface="Artifakt Element"/>
                <a:cs typeface="Artifakt Element"/>
              </a:rPr>
              <a:t> chamfer.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79845" y="6255258"/>
            <a:ext cx="16230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8776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3006089" cy="214642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4066794"/>
            <a:ext cx="2837560" cy="20758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4315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9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model </a:t>
            </a:r>
            <a:r>
              <a:rPr dirty="0" sz="1100">
                <a:latin typeface="Artifakt Element"/>
                <a:cs typeface="Artifakt Element"/>
              </a:rPr>
              <a:t>edges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chamfered.</a:t>
            </a:r>
            <a:r>
              <a:rPr dirty="0" sz="1100" spc="-10">
                <a:latin typeface="Artifakt Element"/>
                <a:cs typeface="Artifakt Element"/>
              </a:rPr>
              <a:t> Create </a:t>
            </a:r>
            <a:r>
              <a:rPr dirty="0" sz="1100">
                <a:latin typeface="Artifakt Element"/>
                <a:cs typeface="Artifakt Element"/>
              </a:rPr>
              <a:t>another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clicking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25">
                <a:latin typeface="Artifakt Element"/>
                <a:cs typeface="Artifakt Element"/>
              </a:rPr>
              <a:t> and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641972" y="2874390"/>
            <a:ext cx="13608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89172"/>
            <a:ext cx="2803525" cy="87185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enter</a:t>
            </a:r>
            <a:endParaRPr sz="1100">
              <a:latin typeface="Artifakt Element"/>
              <a:cs typeface="Artifakt Element"/>
            </a:endParaRPr>
          </a:p>
          <a:p>
            <a:pPr marL="241300" marR="5080">
              <a:lnSpc>
                <a:spcPct val="126000"/>
              </a:lnSpc>
              <a:spcBef>
                <a:spcPts val="5"/>
              </a:spcBef>
            </a:pPr>
            <a:r>
              <a:rPr dirty="0" sz="1100" b="1">
                <a:latin typeface="Artifakt Element"/>
                <a:cs typeface="Artifakt Element"/>
              </a:rPr>
              <a:t>0.2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Width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box.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15025" y="5974842"/>
            <a:ext cx="19716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Adjust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chamfer’s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width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50399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6059170" h="6350">
                <a:moveTo>
                  <a:pt x="5950699" y="0"/>
                </a:moveTo>
                <a:lnTo>
                  <a:pt x="5944616" y="0"/>
                </a:ln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5944616" y="6083"/>
                </a:lnTo>
                <a:lnTo>
                  <a:pt x="5950699" y="6083"/>
                </a:lnTo>
                <a:lnTo>
                  <a:pt x="5950699" y="0"/>
                </a:lnTo>
                <a:close/>
              </a:path>
              <a:path w="6059170" h="6350">
                <a:moveTo>
                  <a:pt x="5953747" y="0"/>
                </a:moveTo>
                <a:lnTo>
                  <a:pt x="5950712" y="0"/>
                </a:lnTo>
                <a:lnTo>
                  <a:pt x="5950712" y="6083"/>
                </a:lnTo>
                <a:lnTo>
                  <a:pt x="5953747" y="6083"/>
                </a:lnTo>
                <a:lnTo>
                  <a:pt x="5953747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5959856" y="0"/>
                </a:lnTo>
                <a:lnTo>
                  <a:pt x="5953760" y="0"/>
                </a:lnTo>
                <a:lnTo>
                  <a:pt x="5953760" y="6083"/>
                </a:lnTo>
                <a:lnTo>
                  <a:pt x="5959856" y="6083"/>
                </a:lnTo>
                <a:lnTo>
                  <a:pt x="6058916" y="6083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3006089" cy="16244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539109"/>
            <a:ext cx="2380614" cy="23234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8732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that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un-chamfered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25">
                <a:latin typeface="Artifakt Element"/>
                <a:cs typeface="Artifakt Element"/>
              </a:rPr>
              <a:t> is </a:t>
            </a:r>
            <a:r>
              <a:rPr dirty="0" sz="1100">
                <a:latin typeface="Artifakt Element"/>
                <a:cs typeface="Artifakt Element"/>
              </a:rPr>
              <a:t>sticking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acceptable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machined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un- </a:t>
            </a:r>
            <a:r>
              <a:rPr dirty="0" sz="1100">
                <a:latin typeface="Artifakt Element"/>
                <a:cs typeface="Artifakt Element"/>
              </a:rPr>
              <a:t>chamfered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98489" y="3820795"/>
            <a:ext cx="168846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687" cy="257060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16CC2831-1229-430E-ABDA-C14B0704AA24}"/>
</file>

<file path=customXml/itemProps2.xml><?xml version="1.0" encoding="utf-8"?>
<ds:datastoreItem xmlns:ds="http://schemas.openxmlformats.org/officeDocument/2006/customXml" ds:itemID="{D88DC9ED-AAD2-40D7-9DC1-4B0A08A38327}"/>
</file>

<file path=customXml/itemProps3.xml><?xml version="1.0" encoding="utf-8"?>
<ds:datastoreItem xmlns:ds="http://schemas.openxmlformats.org/officeDocument/2006/customXml" ds:itemID="{57ACDC08-1095-4FAA-8BC5-1C146DFB9E0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2025-06-13T00:57:39Z</dcterms:created>
  <dcterms:modified xsi:type="dcterms:W3CDTF">2025-06-13T00:57:39Z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